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2" r:id="rId5"/>
    <p:sldId id="263" r:id="rId6"/>
    <p:sldId id="265" r:id="rId7"/>
    <p:sldId id="264" r:id="rId8"/>
    <p:sldId id="266" r:id="rId9"/>
    <p:sldId id="267" r:id="rId10"/>
    <p:sldId id="268"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9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fld id="{8641815A-B7EC-466E-9FC7-59FEB9029D11}" type="datetimeFigureOut">
              <a:rPr lang="en-US"/>
              <a:pPr>
                <a:defRPr/>
              </a:pPr>
              <a:t>12/6/14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0EFAA8-BE2E-44BE-A757-0DEE621B7219}" type="datetimeFigureOut">
              <a:rPr lang="en-US"/>
              <a:pPr>
                <a:defRPr/>
              </a:pPr>
              <a:t>12/6/14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2B1EF7-6502-4FE2-AEEB-75EFA09AAEBA}"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smtClean="0"/>
            </a:lvl1pPr>
          </a:lstStyle>
          <a:p>
            <a:pPr>
              <a:defRPr/>
            </a:pPr>
            <a:fld id="{AA51F9C3-6EF6-4078-B869-0D11CCEF8C18}" type="datetimeFigureOut">
              <a:rPr lang="en-US"/>
              <a:pPr>
                <a:defRPr/>
              </a:pPr>
              <a:t>12/6/14</a:t>
            </a:fld>
            <a:endParaRPr 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endParaRPr lang="en-US"/>
          </a:p>
        </p:txBody>
      </p:sp>
      <p:sp>
        <p:nvSpPr>
          <p:cNvPr id="10" name="Slide Number Placeholder 6"/>
          <p:cNvSpPr>
            <a:spLocks noGrp="1"/>
          </p:cNvSpPr>
          <p:nvPr>
            <p:ph type="sldNum" sz="quarter" idx="17"/>
          </p:nvPr>
        </p:nvSpPr>
        <p:spPr>
          <a:xfrm>
            <a:off x="1966913" y="6356350"/>
            <a:ext cx="533400" cy="365125"/>
          </a:xfrm>
        </p:spPr>
        <p:txBody>
          <a:bodyPr/>
          <a:lstStyle>
            <a:lvl1pPr>
              <a:defRPr smtClean="0">
                <a:solidFill>
                  <a:schemeClr val="tx2"/>
                </a:solidFill>
              </a:defRPr>
            </a:lvl1pPr>
          </a:lstStyle>
          <a:p>
            <a:pPr>
              <a:defRPr/>
            </a:pPr>
            <a:fld id="{D7EF9138-C348-41AD-BB65-E2F43665145C}"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7247AED1-D769-4516-BF4B-16A5CA1B8426}" type="datetimeFigureOut">
              <a:rPr lang="en-US"/>
              <a:pPr>
                <a:defRPr/>
              </a:pPr>
              <a:t>12/6/14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2E0D3B-B3E6-4FA0-B703-40E69F6B2C9F}"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1F3DBB4E-FBB5-49B0-B71A-DA784A81FEDC}" type="datetimeFigureOut">
              <a:rPr lang="en-US"/>
              <a:pPr>
                <a:defRPr/>
              </a:pPr>
              <a:t>12/6/14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F9AFE4-2B6D-43F2-A6B5-A98DEA38E781}"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B369F7E0-3B01-4CA4-812B-B5D634EEF31C}" type="datetimeFigureOut">
              <a:rPr lang="en-US"/>
              <a:pPr>
                <a:defRPr/>
              </a:pPr>
              <a:t>12/6/14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8D449D-902D-4C17-8AA4-04842F641575}"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5" name="Date Placeholder 3"/>
          <p:cNvSpPr>
            <a:spLocks noGrp="1"/>
          </p:cNvSpPr>
          <p:nvPr>
            <p:ph type="dt" sz="half" idx="13"/>
          </p:nvPr>
        </p:nvSpPr>
        <p:spPr/>
        <p:txBody>
          <a:bodyPr/>
          <a:lstStyle>
            <a:lvl1pPr>
              <a:defRPr/>
            </a:lvl1pPr>
          </a:lstStyle>
          <a:p>
            <a:pPr>
              <a:defRPr/>
            </a:pPr>
            <a:fld id="{7E582353-8D9A-48EF-AEA3-96DA7CCB7569}" type="datetimeFigureOut">
              <a:rPr lang="en-US"/>
              <a:pPr>
                <a:defRPr/>
              </a:pPr>
              <a:t>12/6/14</a:t>
            </a:fld>
            <a:endParaRPr lang="en-US"/>
          </a:p>
        </p:txBody>
      </p:sp>
      <p:sp>
        <p:nvSpPr>
          <p:cNvPr id="6" name="Footer Placeholder 4"/>
          <p:cNvSpPr>
            <a:spLocks noGrp="1"/>
          </p:cNvSpPr>
          <p:nvPr>
            <p:ph type="ftr" sz="quarter" idx="14"/>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FCD8A3-1385-4F86-80D2-802C85071C5C}" type="datetimeFigureOut">
              <a:rPr lang="en-US"/>
              <a:pPr>
                <a:defRPr/>
              </a:pPr>
              <a:t>12/6/14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AFB184-DAE8-427B-9E61-B733AABD7FF8}"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23A10400-C818-4C08-A2D0-D4DD06C442E5}" type="datetimeFigureOut">
              <a:rPr lang="en-US"/>
              <a:pPr>
                <a:defRPr/>
              </a:pPr>
              <a:t>12/6/14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2316DD-4BA3-4352-8412-6D2B501FA5BD}"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A3DB91C7-95EC-4EF3-AE6F-64594AB2A1F7}" type="datetimeFigureOut">
              <a:rPr lang="en-US"/>
              <a:pPr>
                <a:defRPr/>
              </a:pPr>
              <a:t>12/6/14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30DD4E-6DA6-4474-B2BE-CD5473C39730}"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E32C06AE-137B-4379-955B-9E0A5EC59FE1}" type="datetimeFigureOut">
              <a:rPr lang="en-US"/>
              <a:pPr>
                <a:defRPr/>
              </a:pPr>
              <a:t>12/6/14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618919-2711-4A00-A48F-B80229127A9C}"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6A3226E-7394-4DC0-8C31-AC0720C57180}" type="datetimeFigureOut">
              <a:rPr lang="en-US"/>
              <a:pPr>
                <a:defRPr/>
              </a:pPr>
              <a:t>12/6/14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C00CB0D-5269-414F-8C19-B42EEA840B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smtClean="0"/>
            </a:lvl1pPr>
          </a:lstStyle>
          <a:p>
            <a:pPr>
              <a:defRPr/>
            </a:pPr>
            <a:fld id="{2259E81C-EBA6-459A-AF71-A4A35025322B}" type="datetimeFigureOut">
              <a:rPr lang="en-US"/>
              <a:pPr>
                <a:defRPr/>
              </a:pPr>
              <a:t>12/6/14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6913" y="6356350"/>
            <a:ext cx="533400" cy="365125"/>
          </a:xfrm>
        </p:spPr>
        <p:txBody>
          <a:bodyPr/>
          <a:lstStyle>
            <a:lvl1pPr>
              <a:defRPr smtClean="0">
                <a:solidFill>
                  <a:schemeClr val="tx2"/>
                </a:solidFill>
              </a:defRPr>
            </a:lvl1pPr>
          </a:lstStyle>
          <a:p>
            <a:pPr>
              <a:defRPr/>
            </a:pPr>
            <a:fld id="{B160E3F6-7B7D-4A5D-B2D5-761C6027C818}" type="slidenum">
              <a:rPr lang="en-US"/>
              <a:pPr>
                <a:defRPr/>
              </a:pPr>
              <a:t>‹#›</a:t>
            </a:fld>
            <a:endParaRPr lang="en-US"/>
          </a:p>
        </p:txBody>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chemeClr val="accent6">
                <a:lumMod val="60000"/>
                <a:lumOff val="40000"/>
              </a:schemeClr>
            </a:gs>
            <a:gs pos="48000">
              <a:srgbClr val="FFFFFF"/>
            </a:gs>
          </a:gsLst>
          <a:lin ang="516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100"/>
            <a:ext cx="7612063"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ea typeface="+mn-ea"/>
                <a:cs typeface="+mn-cs"/>
              </a:defRPr>
            </a:lvl1pPr>
          </a:lstStyle>
          <a:p>
            <a:pPr>
              <a:defRPr/>
            </a:pPr>
            <a:fld id="{D54907FA-D2E2-4D2C-BA4D-89E598AB4FF3}" type="datetimeFigureOut">
              <a:rPr lang="en-US"/>
              <a:pPr>
                <a:defRPr/>
              </a:pPr>
              <a:t>12/6/14</a:t>
            </a:fld>
            <a:endParaRPr 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mn-lt"/>
                <a:ea typeface="+mn-ea"/>
                <a:cs typeface="+mn-cs"/>
              </a:defRPr>
            </a:lvl1pPr>
          </a:lstStyle>
          <a:p>
            <a:pPr>
              <a:defRPr/>
            </a:pPr>
            <a:fld id="{6C25DEE8-EFF7-47CB-9383-D9ACD92FF8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2" r:id="rId4"/>
    <p:sldLayoutId id="2147483671" r:id="rId5"/>
    <p:sldLayoutId id="2147483670" r:id="rId6"/>
    <p:sldLayoutId id="2147483669" r:id="rId7"/>
    <p:sldLayoutId id="2147483676" r:id="rId8"/>
    <p:sldLayoutId id="2147483677" r:id="rId9"/>
    <p:sldLayoutId id="2147483668" r:id="rId10"/>
    <p:sldLayoutId id="2147483678" r:id="rId11"/>
    <p:sldLayoutId id="2147483667" r:id="rId12"/>
    <p:sldLayoutId id="2147483666" r:id="rId13"/>
  </p:sldLayoutIdLst>
  <p:transition xmlns:p14="http://schemas.microsoft.com/office/powerpoint/2010/main" spd="slow">
    <p:fade/>
  </p:transition>
  <p:txStyles>
    <p:titleStyle>
      <a:lvl1pPr algn="ctr" rtl="0" fontAlgn="base">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ＭＳ Ｐゴシック" pitchFamily="-72" charset="-128"/>
          <a:cs typeface="ＭＳ Ｐゴシック" pitchFamily="-72" charset="-128"/>
        </a:defRPr>
      </a:lvl1pPr>
      <a:lvl2pPr algn="ctr" rtl="0" fontAlgn="base">
        <a:spcBef>
          <a:spcPct val="0"/>
        </a:spcBef>
        <a:spcAft>
          <a:spcPct val="0"/>
        </a:spcAft>
        <a:defRPr sz="4800">
          <a:solidFill>
            <a:schemeClr val="tx2"/>
          </a:solidFill>
          <a:latin typeface="Book Antiqua" pitchFamily="-72" charset="0"/>
          <a:ea typeface="ＭＳ Ｐゴシック" pitchFamily="-72" charset="-128"/>
          <a:cs typeface="ＭＳ Ｐゴシック" pitchFamily="-72" charset="-128"/>
        </a:defRPr>
      </a:lvl2pPr>
      <a:lvl3pPr algn="ctr" rtl="0" fontAlgn="base">
        <a:spcBef>
          <a:spcPct val="0"/>
        </a:spcBef>
        <a:spcAft>
          <a:spcPct val="0"/>
        </a:spcAft>
        <a:defRPr sz="4800">
          <a:solidFill>
            <a:schemeClr val="tx2"/>
          </a:solidFill>
          <a:latin typeface="Book Antiqua" pitchFamily="-72" charset="0"/>
          <a:ea typeface="ＭＳ Ｐゴシック" pitchFamily="-72" charset="-128"/>
          <a:cs typeface="ＭＳ Ｐゴシック" pitchFamily="-72" charset="-128"/>
        </a:defRPr>
      </a:lvl3pPr>
      <a:lvl4pPr algn="ctr" rtl="0" fontAlgn="base">
        <a:spcBef>
          <a:spcPct val="0"/>
        </a:spcBef>
        <a:spcAft>
          <a:spcPct val="0"/>
        </a:spcAft>
        <a:defRPr sz="4800">
          <a:solidFill>
            <a:schemeClr val="tx2"/>
          </a:solidFill>
          <a:latin typeface="Book Antiqua" pitchFamily="-72" charset="0"/>
          <a:ea typeface="ＭＳ Ｐゴシック" pitchFamily="-72" charset="-128"/>
          <a:cs typeface="ＭＳ Ｐゴシック" pitchFamily="-72" charset="-128"/>
        </a:defRPr>
      </a:lvl4pPr>
      <a:lvl5pPr algn="ctr" rtl="0" fontAlgn="base">
        <a:spcBef>
          <a:spcPct val="0"/>
        </a:spcBef>
        <a:spcAft>
          <a:spcPct val="0"/>
        </a:spcAft>
        <a:defRPr sz="4800">
          <a:solidFill>
            <a:schemeClr val="tx2"/>
          </a:solidFill>
          <a:latin typeface="Book Antiqua" pitchFamily="-72" charset="0"/>
          <a:ea typeface="ＭＳ Ｐゴシック" pitchFamily="-72" charset="-128"/>
          <a:cs typeface="ＭＳ Ｐゴシック" pitchFamily="-72" charset="-128"/>
        </a:defRPr>
      </a:lvl5pPr>
      <a:lvl6pPr marL="457200" algn="ctr" rtl="0" fontAlgn="base">
        <a:spcBef>
          <a:spcPct val="0"/>
        </a:spcBef>
        <a:spcAft>
          <a:spcPct val="0"/>
        </a:spcAft>
        <a:defRPr sz="4800">
          <a:solidFill>
            <a:schemeClr val="tx2"/>
          </a:solidFill>
          <a:latin typeface="Book Antiqua" pitchFamily="-72" charset="0"/>
          <a:ea typeface="ＭＳ Ｐゴシック" pitchFamily="-72" charset="-128"/>
          <a:cs typeface="ＭＳ Ｐゴシック" pitchFamily="-72" charset="-128"/>
        </a:defRPr>
      </a:lvl6pPr>
      <a:lvl7pPr marL="914400" algn="ctr" rtl="0" fontAlgn="base">
        <a:spcBef>
          <a:spcPct val="0"/>
        </a:spcBef>
        <a:spcAft>
          <a:spcPct val="0"/>
        </a:spcAft>
        <a:defRPr sz="4800">
          <a:solidFill>
            <a:schemeClr val="tx2"/>
          </a:solidFill>
          <a:latin typeface="Book Antiqua" pitchFamily="-72" charset="0"/>
          <a:ea typeface="ＭＳ Ｐゴシック" pitchFamily="-72" charset="-128"/>
          <a:cs typeface="ＭＳ Ｐゴシック" pitchFamily="-72" charset="-128"/>
        </a:defRPr>
      </a:lvl7pPr>
      <a:lvl8pPr marL="1371600" algn="ctr" rtl="0" fontAlgn="base">
        <a:spcBef>
          <a:spcPct val="0"/>
        </a:spcBef>
        <a:spcAft>
          <a:spcPct val="0"/>
        </a:spcAft>
        <a:defRPr sz="4800">
          <a:solidFill>
            <a:schemeClr val="tx2"/>
          </a:solidFill>
          <a:latin typeface="Book Antiqua" pitchFamily="-72" charset="0"/>
          <a:ea typeface="ＭＳ Ｐゴシック" pitchFamily="-72" charset="-128"/>
          <a:cs typeface="ＭＳ Ｐゴシック" pitchFamily="-72" charset="-128"/>
        </a:defRPr>
      </a:lvl8pPr>
      <a:lvl9pPr marL="1828800" algn="ctr" rtl="0" fontAlgn="base">
        <a:spcBef>
          <a:spcPct val="0"/>
        </a:spcBef>
        <a:spcAft>
          <a:spcPct val="0"/>
        </a:spcAft>
        <a:defRPr sz="4800">
          <a:solidFill>
            <a:schemeClr val="tx2"/>
          </a:solidFill>
          <a:latin typeface="Book Antiqua" pitchFamily="-72" charset="0"/>
          <a:ea typeface="ＭＳ Ｐゴシック" pitchFamily="-72" charset="-128"/>
          <a:cs typeface="ＭＳ Ｐゴシック" pitchFamily="-72" charset="-128"/>
        </a:defRPr>
      </a:lvl9pPr>
    </p:titleStyle>
    <p:bodyStyle>
      <a:lvl1pPr marL="342900" indent="-342900" algn="l" rtl="0" fontAlgn="base">
        <a:spcBef>
          <a:spcPts val="2000"/>
        </a:spcBef>
        <a:spcAft>
          <a:spcPct val="0"/>
        </a:spcAft>
        <a:buFont typeface="Wingdings 2" pitchFamily="-72" charset="2"/>
        <a:buChar char=""/>
        <a:defRPr sz="2400" kern="1200">
          <a:solidFill>
            <a:schemeClr val="bg1"/>
          </a:solidFill>
          <a:effectLst>
            <a:outerShdw blurRad="63500" dist="50800" dir="2700000" algn="tl" rotWithShape="0">
              <a:prstClr val="black">
                <a:alpha val="50000"/>
              </a:prstClr>
            </a:outerShdw>
          </a:effectLst>
          <a:latin typeface="+mn-lt"/>
          <a:ea typeface="ＭＳ Ｐゴシック" pitchFamily="-72" charset="-128"/>
          <a:cs typeface="ＭＳ Ｐゴシック" pitchFamily="-72" charset="-128"/>
        </a:defRPr>
      </a:lvl1pPr>
      <a:lvl2pPr marL="685800" indent="-336550" algn="l" rtl="0" fontAlgn="base">
        <a:spcBef>
          <a:spcPts val="600"/>
        </a:spcBef>
        <a:spcAft>
          <a:spcPct val="0"/>
        </a:spcAft>
        <a:buFont typeface="Wingdings 2" pitchFamily="-72" charset="2"/>
        <a:buChar char=""/>
        <a:defRPr sz="2200" kern="1200">
          <a:solidFill>
            <a:schemeClr val="bg1"/>
          </a:solidFill>
          <a:effectLst>
            <a:outerShdw blurRad="63500" dist="50800" dir="2700000" algn="tl" rotWithShape="0">
              <a:prstClr val="black">
                <a:alpha val="50000"/>
              </a:prstClr>
            </a:outerShdw>
          </a:effectLst>
          <a:latin typeface="+mn-lt"/>
          <a:ea typeface="ＭＳ Ｐゴシック" pitchFamily="-72" charset="-128"/>
          <a:cs typeface="+mn-cs"/>
        </a:defRPr>
      </a:lvl2pPr>
      <a:lvl3pPr marL="1035050" indent="-349250" algn="l" rtl="0" fontAlgn="base">
        <a:spcBef>
          <a:spcPts val="600"/>
        </a:spcBef>
        <a:spcAft>
          <a:spcPct val="0"/>
        </a:spcAft>
        <a:buFont typeface="Wingdings 2" pitchFamily="-72" charset="2"/>
        <a:buChar char=""/>
        <a:defRPr sz="2000" kern="1200">
          <a:solidFill>
            <a:schemeClr val="bg1"/>
          </a:solidFill>
          <a:effectLst>
            <a:outerShdw blurRad="63500" dist="50800" dir="2700000" algn="tl" rotWithShape="0">
              <a:prstClr val="black">
                <a:alpha val="50000"/>
              </a:prstClr>
            </a:outerShdw>
          </a:effectLst>
          <a:latin typeface="+mn-lt"/>
          <a:ea typeface="ＭＳ Ｐゴシック" pitchFamily="-72" charset="-128"/>
          <a:cs typeface="+mn-cs"/>
        </a:defRPr>
      </a:lvl3pPr>
      <a:lvl4pPr marL="1371600" indent="-336550" algn="l" rtl="0" fontAlgn="base">
        <a:spcBef>
          <a:spcPts val="600"/>
        </a:spcBef>
        <a:spcAft>
          <a:spcPct val="0"/>
        </a:spcAft>
        <a:buFont typeface="Wingdings 2" pitchFamily="-72" charset="2"/>
        <a:buChar char=""/>
        <a:defRPr kern="1200">
          <a:solidFill>
            <a:schemeClr val="bg1"/>
          </a:solidFill>
          <a:effectLst>
            <a:outerShdw blurRad="63500" dist="50800" dir="2700000" algn="tl" rotWithShape="0">
              <a:prstClr val="black">
                <a:alpha val="50000"/>
              </a:prstClr>
            </a:outerShdw>
          </a:effectLst>
          <a:latin typeface="+mn-lt"/>
          <a:ea typeface="ＭＳ Ｐゴシック" pitchFamily="-72" charset="-128"/>
          <a:cs typeface="+mn-cs"/>
        </a:defRPr>
      </a:lvl4pPr>
      <a:lvl5pPr marL="1720850" indent="-349250" algn="l" rtl="0" fontAlgn="base">
        <a:spcBef>
          <a:spcPts val="600"/>
        </a:spcBef>
        <a:spcAft>
          <a:spcPct val="0"/>
        </a:spcAft>
        <a:buFont typeface="Wingdings 2" pitchFamily="-72" charset="2"/>
        <a:buChar char=""/>
        <a:defRPr kern="1200">
          <a:solidFill>
            <a:schemeClr val="bg1"/>
          </a:solidFill>
          <a:effectLst>
            <a:outerShdw blurRad="63500" dist="50800" dir="2700000" algn="tl" rotWithShape="0">
              <a:prstClr val="black">
                <a:alpha val="50000"/>
              </a:prstClr>
            </a:outerShdw>
          </a:effectLst>
          <a:latin typeface="+mn-lt"/>
          <a:ea typeface="ＭＳ Ｐゴシック" pitchFamily="-72" charset="-128"/>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13" y="3776663"/>
            <a:ext cx="7196137" cy="1470025"/>
          </a:xfrm>
        </p:spPr>
        <p:txBody>
          <a:bodyPr/>
          <a:lstStyle/>
          <a:p>
            <a:pPr fontAlgn="auto">
              <a:spcAft>
                <a:spcPts val="0"/>
              </a:spcAft>
              <a:defRPr/>
            </a:pPr>
            <a:r>
              <a:rPr lang="en-US" b="1" dirty="0" smtClean="0">
                <a:solidFill>
                  <a:schemeClr val="accent3"/>
                </a:solidFill>
              </a:rPr>
              <a:t>Live Mas! </a:t>
            </a:r>
            <a:endParaRPr lang="en-US" b="1" dirty="0">
              <a:solidFill>
                <a:schemeClr val="accent3"/>
              </a:solidFill>
            </a:endParaRPr>
          </a:p>
        </p:txBody>
      </p:sp>
      <p:sp>
        <p:nvSpPr>
          <p:cNvPr id="3" name="Subtitle 2"/>
          <p:cNvSpPr>
            <a:spLocks noGrp="1"/>
          </p:cNvSpPr>
          <p:nvPr>
            <p:ph type="subTitle" idx="1"/>
          </p:nvPr>
        </p:nvSpPr>
        <p:spPr>
          <a:xfrm>
            <a:off x="493713" y="5257800"/>
            <a:ext cx="8437562" cy="1487488"/>
          </a:xfrm>
        </p:spPr>
        <p:txBody>
          <a:bodyPr/>
          <a:lstStyle/>
          <a:p>
            <a:pPr fontAlgn="auto">
              <a:spcAft>
                <a:spcPts val="0"/>
              </a:spcAft>
              <a:defRPr/>
            </a:pPr>
            <a:r>
              <a:rPr lang="en-US" sz="2400" i="1" dirty="0">
                <a:solidFill>
                  <a:srgbClr val="F83500"/>
                </a:solidFill>
                <a:effectLst/>
              </a:rPr>
              <a:t>An energetic card game for all ages </a:t>
            </a:r>
            <a:r>
              <a:rPr lang="en-US" sz="2400" i="1" dirty="0" smtClean="0">
                <a:solidFill>
                  <a:srgbClr val="F83500"/>
                </a:solidFill>
                <a:effectLst/>
              </a:rPr>
              <a:t>that </a:t>
            </a:r>
            <a:r>
              <a:rPr lang="en-US" sz="2400" i="1" dirty="0">
                <a:solidFill>
                  <a:srgbClr val="F83500"/>
                </a:solidFill>
                <a:effectLst/>
              </a:rPr>
              <a:t>teaches </a:t>
            </a:r>
            <a:endParaRPr lang="en-US" sz="2400" i="1" dirty="0" smtClean="0">
              <a:solidFill>
                <a:srgbClr val="F83500"/>
              </a:solidFill>
              <a:effectLst/>
            </a:endParaRPr>
          </a:p>
          <a:p>
            <a:pPr fontAlgn="auto">
              <a:spcAft>
                <a:spcPts val="0"/>
              </a:spcAft>
              <a:defRPr/>
            </a:pPr>
            <a:r>
              <a:rPr lang="en-US" sz="2400" i="1" dirty="0" smtClean="0">
                <a:solidFill>
                  <a:srgbClr val="F83500"/>
                </a:solidFill>
                <a:effectLst/>
              </a:rPr>
              <a:t>one </a:t>
            </a:r>
            <a:r>
              <a:rPr lang="en-US" sz="2400" i="1" dirty="0">
                <a:solidFill>
                  <a:srgbClr val="F83500"/>
                </a:solidFill>
                <a:effectLst/>
              </a:rPr>
              <a:t>to make healthier food choices when it comes to Mexican </a:t>
            </a:r>
            <a:r>
              <a:rPr lang="en-US" sz="2400" i="1" dirty="0" smtClean="0">
                <a:solidFill>
                  <a:srgbClr val="F83500"/>
                </a:solidFill>
                <a:effectLst/>
              </a:rPr>
              <a:t>Food</a:t>
            </a:r>
          </a:p>
          <a:p>
            <a:pPr fontAlgn="auto">
              <a:spcAft>
                <a:spcPts val="0"/>
              </a:spcAft>
              <a:defRPr/>
            </a:pPr>
            <a:endParaRPr lang="en-US" sz="1200" dirty="0">
              <a:solidFill>
                <a:schemeClr val="bg1"/>
              </a:solidFill>
              <a:effectLst/>
            </a:endParaRPr>
          </a:p>
          <a:p>
            <a:pPr fontAlgn="auto">
              <a:spcAft>
                <a:spcPts val="0"/>
              </a:spcAft>
              <a:defRPr/>
            </a:pPr>
            <a:endParaRPr lang="en-US" sz="1200" dirty="0" smtClean="0">
              <a:solidFill>
                <a:schemeClr val="accent6">
                  <a:lumMod val="60000"/>
                  <a:lumOff val="40000"/>
                </a:schemeClr>
              </a:solidFill>
              <a:effectLst/>
            </a:endParaRPr>
          </a:p>
          <a:p>
            <a:pPr fontAlgn="auto">
              <a:spcAft>
                <a:spcPts val="0"/>
              </a:spcAft>
              <a:defRPr/>
            </a:pPr>
            <a:r>
              <a:rPr lang="en-US" sz="1600" dirty="0" smtClean="0">
                <a:solidFill>
                  <a:schemeClr val="accent6">
                    <a:lumMod val="60000"/>
                    <a:lumOff val="40000"/>
                  </a:schemeClr>
                </a:solidFill>
                <a:effectLst/>
              </a:rPr>
              <a:t>Samantha </a:t>
            </a:r>
            <a:r>
              <a:rPr lang="en-US" sz="1600" dirty="0" err="1" smtClean="0">
                <a:solidFill>
                  <a:schemeClr val="accent6">
                    <a:lumMod val="60000"/>
                    <a:lumOff val="40000"/>
                  </a:schemeClr>
                </a:solidFill>
                <a:effectLst/>
              </a:rPr>
              <a:t>Gogets</a:t>
            </a:r>
            <a:r>
              <a:rPr lang="en-US" sz="1600" dirty="0" smtClean="0">
                <a:solidFill>
                  <a:schemeClr val="accent6">
                    <a:lumMod val="60000"/>
                    <a:lumOff val="40000"/>
                  </a:schemeClr>
                </a:solidFill>
                <a:effectLst/>
              </a:rPr>
              <a:t>                                  Keri Palasz                                   Nora </a:t>
            </a:r>
            <a:r>
              <a:rPr lang="en-US" sz="1600" dirty="0" err="1" smtClean="0">
                <a:solidFill>
                  <a:schemeClr val="accent6">
                    <a:lumMod val="60000"/>
                    <a:lumOff val="40000"/>
                  </a:schemeClr>
                </a:solidFill>
                <a:effectLst/>
              </a:rPr>
              <a:t>Tramontina</a:t>
            </a:r>
            <a:endParaRPr lang="en-US" sz="1600" dirty="0">
              <a:solidFill>
                <a:schemeClr val="accent6">
                  <a:lumMod val="60000"/>
                  <a:lumOff val="40000"/>
                </a:schemeClr>
              </a:solidFill>
              <a:effectLst/>
            </a:endParaRPr>
          </a:p>
          <a:p>
            <a:pPr fontAlgn="auto">
              <a:spcAft>
                <a:spcPts val="0"/>
              </a:spcAft>
              <a:defRPr/>
            </a:pPr>
            <a:endParaRPr lang="en-US" dirty="0"/>
          </a:p>
        </p:txBody>
      </p:sp>
      <p:pic>
        <p:nvPicPr>
          <p:cNvPr id="4" name="Picture 3" descr="2livmas.jpg"/>
          <p:cNvPicPr>
            <a:picLocks noChangeAspect="1"/>
          </p:cNvPicPr>
          <p:nvPr/>
        </p:nvPicPr>
        <p:blipFill>
          <a:blip r:embed="rId2">
            <a:extLst/>
          </a:blip>
          <a:stretch>
            <a:fillRect/>
          </a:stretch>
        </p:blipFill>
        <p:spPr>
          <a:xfrm>
            <a:off x="384532" y="314056"/>
            <a:ext cx="3208820" cy="3850584"/>
          </a:xfrm>
          <a:prstGeom prst="rect">
            <a:avLst/>
          </a:prstGeom>
          <a:ln>
            <a:noFill/>
          </a:ln>
          <a:effectLst>
            <a:softEdge rad="112500"/>
          </a:effectLst>
        </p:spPr>
      </p:pic>
      <p:pic>
        <p:nvPicPr>
          <p:cNvPr id="5" name="Picture 4" descr="cards1to8.png"/>
          <p:cNvPicPr>
            <a:picLocks noChangeAspect="1"/>
          </p:cNvPicPr>
          <p:nvPr/>
        </p:nvPicPr>
        <p:blipFill>
          <a:blip r:embed="rId3">
            <a:extLst/>
          </a:blip>
          <a:stretch>
            <a:fillRect/>
          </a:stretch>
        </p:blipFill>
        <p:spPr>
          <a:xfrm>
            <a:off x="3855220" y="450600"/>
            <a:ext cx="4972021" cy="3714040"/>
          </a:xfrm>
          <a:prstGeom prst="rect">
            <a:avLst/>
          </a:prstGeom>
          <a:ln>
            <a:noFill/>
          </a:ln>
          <a:effectLst>
            <a:softEdge rad="112500"/>
          </a:effec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28688"/>
            <a:ext cx="8069263" cy="2062162"/>
          </a:xfrm>
        </p:spPr>
        <p:txBody>
          <a:bodyPr anchor="t"/>
          <a:lstStyle/>
          <a:p>
            <a:pPr fontAlgn="auto">
              <a:spcAft>
                <a:spcPts val="0"/>
              </a:spcAft>
              <a:defRPr/>
            </a:pPr>
            <a:r>
              <a:rPr lang="en-US" sz="4400" b="1" dirty="0" smtClean="0">
                <a:ea typeface="+mj-ea"/>
                <a:cs typeface="+mj-cs"/>
              </a:rPr>
              <a:t>Mexican Food = Healthy Food</a:t>
            </a:r>
            <a:br>
              <a:rPr lang="en-US" sz="4400" b="1" dirty="0" smtClean="0">
                <a:ea typeface="+mj-ea"/>
                <a:cs typeface="+mj-cs"/>
              </a:rPr>
            </a:br>
            <a:r>
              <a:rPr lang="en-US" sz="3600" i="1" dirty="0" smtClean="0">
                <a:solidFill>
                  <a:srgbClr val="F83500"/>
                </a:solidFill>
                <a:ea typeface="+mj-ea"/>
                <a:cs typeface="+mj-cs"/>
              </a:rPr>
              <a:t>Ready to play?  </a:t>
            </a:r>
            <a:endParaRPr lang="en-US" sz="3600" i="1" dirty="0">
              <a:solidFill>
                <a:srgbClr val="F83500"/>
              </a:solidFill>
              <a:ea typeface="+mj-ea"/>
              <a:cs typeface="+mj-cs"/>
            </a:endParaRPr>
          </a:p>
        </p:txBody>
      </p:sp>
      <p:pic>
        <p:nvPicPr>
          <p:cNvPr id="24578" name="Content Placeholder 6" descr="cards1to8.png"/>
          <p:cNvPicPr>
            <a:picLocks noGrp="1" noChangeAspect="1"/>
          </p:cNvPicPr>
          <p:nvPr>
            <p:ph sz="half" idx="1"/>
          </p:nvPr>
        </p:nvPicPr>
        <p:blipFill>
          <a:blip r:embed="rId2"/>
          <a:srcRect t="2393" b="2393"/>
          <a:stretch>
            <a:fillRect/>
          </a:stretch>
        </p:blipFill>
        <p:spPr bwMode="auto">
          <a:xfrm>
            <a:off x="545505" y="3286125"/>
            <a:ext cx="4095750" cy="2913063"/>
          </a:xfrm>
        </p:spPr>
      </p:pic>
      <p:pic>
        <p:nvPicPr>
          <p:cNvPr id="24579" name="Content Placeholder 7" descr="cards9to15.png"/>
          <p:cNvPicPr>
            <a:picLocks noGrp="1" noChangeAspect="1"/>
          </p:cNvPicPr>
          <p:nvPr>
            <p:ph sz="half" idx="2"/>
          </p:nvPr>
        </p:nvPicPr>
        <p:blipFill>
          <a:blip r:embed="rId3"/>
          <a:srcRect t="2473" b="2473"/>
          <a:stretch>
            <a:fillRect/>
          </a:stretch>
        </p:blipFill>
        <p:spPr bwMode="auto">
          <a:xfrm>
            <a:off x="4501158" y="3286125"/>
            <a:ext cx="4114800" cy="2913063"/>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28688"/>
            <a:ext cx="8069263" cy="2062162"/>
          </a:xfrm>
        </p:spPr>
        <p:txBody>
          <a:bodyPr anchor="t"/>
          <a:lstStyle/>
          <a:p>
            <a:pPr fontAlgn="auto">
              <a:spcAft>
                <a:spcPts val="0"/>
              </a:spcAft>
              <a:defRPr/>
            </a:pPr>
            <a:r>
              <a:rPr lang="en-US" sz="4400" b="1" dirty="0" smtClean="0">
                <a:ea typeface="+mj-ea"/>
                <a:cs typeface="+mj-cs"/>
              </a:rPr>
              <a:t>Mexican Food = Healthy Food</a:t>
            </a:r>
            <a:br>
              <a:rPr lang="en-US" sz="4400" b="1" dirty="0" smtClean="0">
                <a:ea typeface="+mj-ea"/>
                <a:cs typeface="+mj-cs"/>
              </a:rPr>
            </a:br>
            <a:r>
              <a:rPr lang="en-US" sz="3600" i="1" dirty="0" smtClean="0">
                <a:solidFill>
                  <a:srgbClr val="F83500"/>
                </a:solidFill>
                <a:ea typeface="+mj-ea"/>
                <a:cs typeface="+mj-cs"/>
              </a:rPr>
              <a:t>when you make good choices</a:t>
            </a:r>
            <a:endParaRPr lang="en-US" sz="3600" i="1" dirty="0">
              <a:solidFill>
                <a:srgbClr val="F83500"/>
              </a:solidFill>
              <a:ea typeface="+mj-ea"/>
              <a:cs typeface="+mj-cs"/>
            </a:endParaRPr>
          </a:p>
        </p:txBody>
      </p:sp>
      <p:pic>
        <p:nvPicPr>
          <p:cNvPr id="16386" name="Content Placeholder 6" descr="cards1to8.png"/>
          <p:cNvPicPr>
            <a:picLocks noGrp="1" noChangeAspect="1"/>
          </p:cNvPicPr>
          <p:nvPr>
            <p:ph sz="half" idx="1"/>
          </p:nvPr>
        </p:nvPicPr>
        <p:blipFill>
          <a:blip r:embed="rId2"/>
          <a:srcRect t="2393" b="2393"/>
          <a:stretch>
            <a:fillRect/>
          </a:stretch>
        </p:blipFill>
        <p:spPr bwMode="auto">
          <a:xfrm>
            <a:off x="572815" y="3286125"/>
            <a:ext cx="4095750" cy="2913063"/>
          </a:xfrm>
        </p:spPr>
      </p:pic>
      <p:pic>
        <p:nvPicPr>
          <p:cNvPr id="16387" name="Content Placeholder 7" descr="cards9to15.png"/>
          <p:cNvPicPr>
            <a:picLocks noGrp="1" noChangeAspect="1"/>
          </p:cNvPicPr>
          <p:nvPr>
            <p:ph sz="half" idx="2"/>
          </p:nvPr>
        </p:nvPicPr>
        <p:blipFill>
          <a:blip r:embed="rId3"/>
          <a:srcRect t="2473" b="2473"/>
          <a:stretch>
            <a:fillRect/>
          </a:stretch>
        </p:blipFill>
        <p:spPr bwMode="auto">
          <a:xfrm>
            <a:off x="4528468" y="3286125"/>
            <a:ext cx="4114800" cy="2913063"/>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28688"/>
            <a:ext cx="8069263" cy="1535112"/>
          </a:xfrm>
        </p:spPr>
        <p:txBody>
          <a:bodyPr wrap="square" numCol="1" anchor="t" compatLnSpc="1">
            <a:prstTxWarp prst="textNoShape">
              <a:avLst/>
            </a:prstTxWarp>
          </a:bodyPr>
          <a:lstStyle/>
          <a:p>
            <a:r>
              <a:rPr lang="en-US" sz="4400" b="1" dirty="0" smtClean="0">
                <a:effectLst/>
              </a:rPr>
              <a:t>Recipe Analysis</a:t>
            </a:r>
            <a:br>
              <a:rPr lang="en-US" sz="4400" b="1" dirty="0" smtClean="0">
                <a:effectLst/>
              </a:rPr>
            </a:br>
            <a:r>
              <a:rPr lang="en-US" sz="2000" b="1" dirty="0" smtClean="0">
                <a:effectLst/>
              </a:rPr>
              <a:t/>
            </a:r>
            <a:br>
              <a:rPr lang="en-US" sz="2000" b="1" dirty="0" smtClean="0">
                <a:effectLst/>
              </a:rPr>
            </a:br>
            <a:r>
              <a:rPr lang="en-US" sz="2800" i="1" dirty="0" smtClean="0">
                <a:solidFill>
                  <a:srgbClr val="F83500"/>
                </a:solidFill>
                <a:effectLst/>
              </a:rPr>
              <a:t>Taco Bell Smothered Shredded Chicken Burrito</a:t>
            </a:r>
            <a:br>
              <a:rPr lang="en-US" sz="2800" i="1" dirty="0" smtClean="0">
                <a:solidFill>
                  <a:srgbClr val="F83500"/>
                </a:solidFill>
                <a:effectLst/>
              </a:rPr>
            </a:br>
            <a:endParaRPr lang="en-US" sz="2800" i="1" dirty="0" smtClean="0">
              <a:solidFill>
                <a:srgbClr val="F83500"/>
              </a:solidFill>
              <a:effectLst/>
            </a:endParaRPr>
          </a:p>
        </p:txBody>
      </p:sp>
      <p:sp>
        <p:nvSpPr>
          <p:cNvPr id="17411" name="Rectangle 1027"/>
          <p:cNvSpPr>
            <a:spLocks noChangeArrowheads="1"/>
          </p:cNvSpPr>
          <p:nvPr/>
        </p:nvSpPr>
        <p:spPr bwMode="auto">
          <a:xfrm>
            <a:off x="1485900" y="2316163"/>
            <a:ext cx="6653213" cy="366712"/>
          </a:xfrm>
          <a:prstGeom prst="rect">
            <a:avLst/>
          </a:prstGeom>
          <a:noFill/>
          <a:ln w="9525">
            <a:noFill/>
            <a:miter lim="800000"/>
            <a:headEnd/>
            <a:tailEnd/>
          </a:ln>
        </p:spPr>
        <p:txBody>
          <a:bodyPr>
            <a:prstTxWarp prst="textNoShape">
              <a:avLst/>
            </a:prstTxWarp>
            <a:spAutoFit/>
          </a:bodyPr>
          <a:lstStyle/>
          <a:p>
            <a:endParaRPr lang="en-US"/>
          </a:p>
        </p:txBody>
      </p:sp>
      <p:sp>
        <p:nvSpPr>
          <p:cNvPr id="17412" name="Rectangle 1028"/>
          <p:cNvSpPr>
            <a:spLocks noChangeArrowheads="1"/>
          </p:cNvSpPr>
          <p:nvPr/>
        </p:nvSpPr>
        <p:spPr bwMode="auto">
          <a:xfrm>
            <a:off x="2141538" y="3411538"/>
            <a:ext cx="4862512" cy="1320800"/>
          </a:xfrm>
          <a:prstGeom prst="rect">
            <a:avLst/>
          </a:prstGeom>
          <a:noFill/>
          <a:ln w="9525">
            <a:noFill/>
            <a:miter lim="800000"/>
            <a:headEnd/>
            <a:tailEnd/>
          </a:ln>
        </p:spPr>
        <p:txBody>
          <a:bodyPr>
            <a:prstTxWarp prst="textNoShape">
              <a:avLst/>
            </a:prstTxWarp>
            <a:spAutoFit/>
          </a:bodyPr>
          <a:lstStyle/>
          <a:p>
            <a:pPr algn="ctr">
              <a:spcBef>
                <a:spcPts val="2000"/>
              </a:spcBef>
              <a:buFont typeface="Wingdings 2" pitchFamily="-72" charset="2"/>
              <a:buNone/>
            </a:pPr>
            <a:r>
              <a:rPr lang="en-US" sz="3200" b="1" dirty="0">
                <a:solidFill>
                  <a:srgbClr val="C2D63E"/>
                </a:solidFill>
                <a:latin typeface="Book Antiqua" pitchFamily="-72" charset="0"/>
              </a:rPr>
              <a:t>Calories: 650</a:t>
            </a:r>
          </a:p>
          <a:p>
            <a:pPr algn="ctr">
              <a:spcBef>
                <a:spcPts val="2000"/>
              </a:spcBef>
              <a:buFont typeface="Wingdings 2" pitchFamily="-72" charset="2"/>
              <a:buNone/>
            </a:pPr>
            <a:r>
              <a:rPr lang="en-US" sz="3200" b="1" dirty="0">
                <a:solidFill>
                  <a:srgbClr val="C2D63E"/>
                </a:solidFill>
                <a:latin typeface="Book Antiqua" pitchFamily="-72" charset="0"/>
              </a:rPr>
              <a:t>Sodium: 2,220mg</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28688"/>
            <a:ext cx="8069263" cy="2062162"/>
          </a:xfrm>
        </p:spPr>
        <p:txBody>
          <a:bodyPr wrap="square" numCol="1" anchor="t" compatLnSpc="1">
            <a:prstTxWarp prst="textNoShape">
              <a:avLst/>
            </a:prstTxWarp>
          </a:bodyPr>
          <a:lstStyle/>
          <a:p>
            <a:r>
              <a:rPr lang="en-US" sz="4400" b="1" dirty="0" smtClean="0">
                <a:effectLst/>
              </a:rPr>
              <a:t>Recipe Analysis</a:t>
            </a:r>
            <a:br>
              <a:rPr lang="en-US" sz="4400" b="1" dirty="0" smtClean="0">
                <a:effectLst/>
              </a:rPr>
            </a:br>
            <a:r>
              <a:rPr lang="en-US" sz="2000" b="1" dirty="0" smtClean="0">
                <a:effectLst/>
              </a:rPr>
              <a:t/>
            </a:r>
            <a:br>
              <a:rPr lang="en-US" sz="2000" b="1" dirty="0" smtClean="0">
                <a:effectLst/>
              </a:rPr>
            </a:br>
            <a:r>
              <a:rPr lang="en-US" sz="2800" i="1" dirty="0" smtClean="0">
                <a:solidFill>
                  <a:srgbClr val="F83500"/>
                </a:solidFill>
                <a:effectLst/>
              </a:rPr>
              <a:t>Taco Bell XXL Grilled Stuffed Steak Burrito</a:t>
            </a:r>
            <a:br>
              <a:rPr lang="en-US" sz="2800" i="1" dirty="0" smtClean="0">
                <a:solidFill>
                  <a:srgbClr val="F83500"/>
                </a:solidFill>
                <a:effectLst/>
              </a:rPr>
            </a:br>
            <a:endParaRPr lang="en-US" sz="2800" i="1" dirty="0" smtClean="0">
              <a:solidFill>
                <a:srgbClr val="F83500"/>
              </a:solidFill>
              <a:effectLst/>
            </a:endParaRPr>
          </a:p>
        </p:txBody>
      </p:sp>
      <p:sp>
        <p:nvSpPr>
          <p:cNvPr id="3" name="Content Placeholder 2"/>
          <p:cNvSpPr>
            <a:spLocks noGrp="1"/>
          </p:cNvSpPr>
          <p:nvPr>
            <p:ph sz="half" idx="1"/>
          </p:nvPr>
        </p:nvSpPr>
        <p:spPr bwMode="auto">
          <a:xfrm>
            <a:off x="2203450" y="3371850"/>
            <a:ext cx="4737100" cy="1566863"/>
          </a:xfrm>
        </p:spPr>
        <p:txBody>
          <a:bodyPr wrap="square" numCol="1" anchor="t" anchorCtr="0" compatLnSpc="1">
            <a:prstTxWarp prst="textNoShape">
              <a:avLst/>
            </a:prstTxWarp>
          </a:bodyPr>
          <a:lstStyle/>
          <a:p>
            <a:pPr algn="ctr">
              <a:buFont typeface="Wingdings 2" pitchFamily="-72" charset="2"/>
              <a:buNone/>
            </a:pPr>
            <a:r>
              <a:rPr lang="en-US" sz="3200" b="1" dirty="0">
                <a:solidFill>
                  <a:srgbClr val="C2D63E"/>
                </a:solidFill>
                <a:effectLst/>
              </a:rPr>
              <a:t>Calories: 870</a:t>
            </a:r>
          </a:p>
          <a:p>
            <a:pPr algn="ctr">
              <a:buFont typeface="Wingdings 2" pitchFamily="-72" charset="2"/>
              <a:buNone/>
            </a:pPr>
            <a:r>
              <a:rPr lang="en-US" sz="3200" b="1" dirty="0">
                <a:solidFill>
                  <a:srgbClr val="C2D63E"/>
                </a:solidFill>
                <a:effectLst/>
              </a:rPr>
              <a:t>Sodium: 2,100mg</a:t>
            </a:r>
            <a:endParaRPr lang="en-US" b="1" dirty="0">
              <a:solidFill>
                <a:srgbClr val="C2D63E"/>
              </a:solidFill>
              <a:effectLst/>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28688"/>
            <a:ext cx="8069263" cy="2062162"/>
          </a:xfrm>
        </p:spPr>
        <p:txBody>
          <a:bodyPr anchor="t"/>
          <a:lstStyle/>
          <a:p>
            <a:pPr fontAlgn="auto">
              <a:spcAft>
                <a:spcPts val="0"/>
              </a:spcAft>
              <a:defRPr/>
            </a:pPr>
            <a:r>
              <a:rPr lang="en-US" sz="4400" b="1" dirty="0" smtClean="0">
                <a:ea typeface="+mj-ea"/>
                <a:cs typeface="+mj-cs"/>
              </a:rPr>
              <a:t>Mexican Food = Healthy Food</a:t>
            </a:r>
            <a:br>
              <a:rPr lang="en-US" sz="4400" b="1" dirty="0" smtClean="0">
                <a:ea typeface="+mj-ea"/>
                <a:cs typeface="+mj-cs"/>
              </a:rPr>
            </a:br>
            <a:r>
              <a:rPr lang="en-US" sz="3600" i="1" dirty="0" smtClean="0">
                <a:solidFill>
                  <a:srgbClr val="F83500"/>
                </a:solidFill>
                <a:ea typeface="+mj-ea"/>
                <a:cs typeface="+mj-cs"/>
              </a:rPr>
              <a:t>when you make good choices</a:t>
            </a:r>
            <a:endParaRPr lang="en-US" sz="3600" i="1" dirty="0">
              <a:solidFill>
                <a:srgbClr val="F83500"/>
              </a:solidFill>
              <a:ea typeface="+mj-ea"/>
              <a:cs typeface="+mj-cs"/>
            </a:endParaRPr>
          </a:p>
        </p:txBody>
      </p:sp>
      <p:sp>
        <p:nvSpPr>
          <p:cNvPr id="4" name="Content Placeholder 3"/>
          <p:cNvSpPr>
            <a:spLocks noGrp="1"/>
          </p:cNvSpPr>
          <p:nvPr>
            <p:ph sz="half" idx="1"/>
          </p:nvPr>
        </p:nvSpPr>
        <p:spPr>
          <a:xfrm>
            <a:off x="765175" y="4683125"/>
            <a:ext cx="7932738" cy="1735138"/>
          </a:xfrm>
        </p:spPr>
        <p:txBody>
          <a:bodyPr/>
          <a:lstStyle/>
          <a:p>
            <a:pPr marL="0" indent="0" algn="ctr" fontAlgn="auto">
              <a:spcAft>
                <a:spcPts val="0"/>
              </a:spcAft>
              <a:buFont typeface="Wingdings 2" pitchFamily="18" charset="2"/>
              <a:buNone/>
              <a:defRPr/>
            </a:pPr>
            <a:r>
              <a:rPr lang="en-US" sz="4000" dirty="0" smtClean="0">
                <a:solidFill>
                  <a:schemeClr val="accent6">
                    <a:lumMod val="60000"/>
                    <a:lumOff val="40000"/>
                  </a:schemeClr>
                </a:solidFill>
                <a:effectLst/>
                <a:ea typeface="+mn-ea"/>
                <a:cs typeface="+mn-cs"/>
              </a:rPr>
              <a:t>Simple Substitutions </a:t>
            </a:r>
          </a:p>
          <a:p>
            <a:pPr marL="0" indent="0" algn="ctr" fontAlgn="auto">
              <a:spcAft>
                <a:spcPts val="0"/>
              </a:spcAft>
              <a:buFont typeface="Wingdings 2" pitchFamily="18" charset="2"/>
              <a:buNone/>
              <a:defRPr/>
            </a:pPr>
            <a:r>
              <a:rPr lang="en-US" sz="2400" dirty="0" smtClean="0">
                <a:solidFill>
                  <a:schemeClr val="accent6">
                    <a:lumMod val="60000"/>
                    <a:lumOff val="40000"/>
                  </a:schemeClr>
                </a:solidFill>
                <a:effectLst/>
                <a:ea typeface="+mn-ea"/>
                <a:cs typeface="+mn-cs"/>
              </a:rPr>
              <a:t>can transform an unhealthy choice into a healthy choice </a:t>
            </a:r>
            <a:endParaRPr lang="en-US" sz="2400" dirty="0">
              <a:solidFill>
                <a:schemeClr val="accent6">
                  <a:lumMod val="60000"/>
                  <a:lumOff val="40000"/>
                </a:schemeClr>
              </a:solidFill>
              <a:effectLst/>
              <a:ea typeface="+mn-ea"/>
              <a:cs typeface="+mn-cs"/>
            </a:endParaRPr>
          </a:p>
        </p:txBody>
      </p:sp>
      <p:pic>
        <p:nvPicPr>
          <p:cNvPr id="19459" name="Picture 4" descr="pepper.png"/>
          <p:cNvPicPr>
            <a:picLocks noChangeAspect="1"/>
          </p:cNvPicPr>
          <p:nvPr/>
        </p:nvPicPr>
        <p:blipFill>
          <a:blip r:embed="rId2"/>
          <a:srcRect t="11922" r="55865" b="7442"/>
          <a:stretch>
            <a:fillRect/>
          </a:stretch>
        </p:blipFill>
        <p:spPr bwMode="auto">
          <a:xfrm>
            <a:off x="5376863" y="2525713"/>
            <a:ext cx="1231900" cy="1966912"/>
          </a:xfrm>
          <a:prstGeom prst="rect">
            <a:avLst/>
          </a:prstGeom>
          <a:noFill/>
          <a:ln w="9525">
            <a:noFill/>
            <a:miter lim="800000"/>
            <a:headEnd/>
            <a:tailEnd/>
          </a:ln>
        </p:spPr>
      </p:pic>
      <p:pic>
        <p:nvPicPr>
          <p:cNvPr id="19460" name="Picture 5" descr="salsa.png"/>
          <p:cNvPicPr>
            <a:picLocks noChangeAspect="1"/>
          </p:cNvPicPr>
          <p:nvPr/>
        </p:nvPicPr>
        <p:blipFill>
          <a:blip r:embed="rId3"/>
          <a:srcRect t="14162" r="55865" b="9682"/>
          <a:stretch>
            <a:fillRect/>
          </a:stretch>
        </p:blipFill>
        <p:spPr bwMode="auto">
          <a:xfrm>
            <a:off x="2549525" y="2525713"/>
            <a:ext cx="1233488" cy="1857375"/>
          </a:xfrm>
          <a:prstGeom prst="rect">
            <a:avLst/>
          </a:prstGeom>
          <a:noFill/>
          <a:ln w="9525">
            <a:noFill/>
            <a:miter lim="800000"/>
            <a:headEnd/>
            <a:tailEnd/>
          </a:ln>
        </p:spPr>
      </p:pic>
      <p:sp>
        <p:nvSpPr>
          <p:cNvPr id="10" name="Right Arrow 9"/>
          <p:cNvSpPr/>
          <p:nvPr/>
        </p:nvSpPr>
        <p:spPr>
          <a:xfrm>
            <a:off x="3960813" y="2990850"/>
            <a:ext cx="1309687" cy="819150"/>
          </a:xfrm>
          <a:prstGeom prst="rightArrow">
            <a:avLst/>
          </a:prstGeom>
          <a:solidFill>
            <a:schemeClr val="accent6">
              <a:lumMod val="60000"/>
              <a:lumOff val="40000"/>
            </a:schemeClr>
          </a:solidFill>
          <a:ln>
            <a:noFill/>
          </a:ln>
          <a:effectLst>
            <a:outerShdw blurRad="88900" dir="4200000" sx="109000" sy="109000" algn="t"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28688"/>
            <a:ext cx="8069263" cy="2062162"/>
          </a:xfrm>
        </p:spPr>
        <p:txBody>
          <a:bodyPr anchor="t"/>
          <a:lstStyle/>
          <a:p>
            <a:pPr fontAlgn="auto">
              <a:spcAft>
                <a:spcPts val="0"/>
              </a:spcAft>
              <a:defRPr/>
            </a:pPr>
            <a:r>
              <a:rPr lang="en-US" sz="4400" b="1" dirty="0" smtClean="0">
                <a:ea typeface="+mj-ea"/>
                <a:cs typeface="+mj-cs"/>
              </a:rPr>
              <a:t>Recipe Makeover </a:t>
            </a:r>
            <a:br>
              <a:rPr lang="en-US" sz="4400" b="1" dirty="0" smtClean="0">
                <a:ea typeface="+mj-ea"/>
                <a:cs typeface="+mj-cs"/>
              </a:rPr>
            </a:br>
            <a:r>
              <a:rPr lang="en-US" sz="2800" i="1" dirty="0" smtClean="0">
                <a:solidFill>
                  <a:srgbClr val="F83500"/>
                </a:solidFill>
                <a:ea typeface="+mj-ea"/>
                <a:cs typeface="+mj-cs"/>
              </a:rPr>
              <a:t>Chicken Burrito</a:t>
            </a:r>
            <a:br>
              <a:rPr lang="en-US" sz="2800" i="1" dirty="0" smtClean="0">
                <a:solidFill>
                  <a:srgbClr val="F83500"/>
                </a:solidFill>
                <a:ea typeface="+mj-ea"/>
                <a:cs typeface="+mj-cs"/>
              </a:rPr>
            </a:br>
            <a:endParaRPr lang="en-US" sz="2800" i="1" dirty="0">
              <a:solidFill>
                <a:srgbClr val="F83500"/>
              </a:solidFill>
              <a:ea typeface="+mj-ea"/>
              <a:cs typeface="+mj-cs"/>
            </a:endParaRPr>
          </a:p>
        </p:txBody>
      </p:sp>
      <p:sp>
        <p:nvSpPr>
          <p:cNvPr id="3" name="Content Placeholder 2"/>
          <p:cNvSpPr>
            <a:spLocks noGrp="1"/>
          </p:cNvSpPr>
          <p:nvPr>
            <p:ph sz="half" idx="1"/>
          </p:nvPr>
        </p:nvSpPr>
        <p:spPr>
          <a:xfrm>
            <a:off x="765175" y="2513013"/>
            <a:ext cx="7537450" cy="3754437"/>
          </a:xfrm>
        </p:spPr>
        <p:txBody>
          <a:bodyPr/>
          <a:lstStyle/>
          <a:p>
            <a:pPr fontAlgn="auto">
              <a:spcAft>
                <a:spcPts val="0"/>
              </a:spcAft>
              <a:buFont typeface="Wingdings 2" pitchFamily="18" charset="2"/>
              <a:buChar char=""/>
              <a:defRPr/>
            </a:pPr>
            <a:endParaRPr lang="en-US" dirty="0">
              <a:ea typeface="+mn-ea"/>
              <a:cs typeface="+mn-c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28688"/>
            <a:ext cx="8069263" cy="2062162"/>
          </a:xfrm>
        </p:spPr>
        <p:txBody>
          <a:bodyPr anchor="t"/>
          <a:lstStyle/>
          <a:p>
            <a:pPr fontAlgn="auto">
              <a:spcAft>
                <a:spcPts val="0"/>
              </a:spcAft>
              <a:defRPr/>
            </a:pPr>
            <a:r>
              <a:rPr lang="en-US" sz="4400" b="1" dirty="0" smtClean="0">
                <a:ea typeface="+mj-ea"/>
                <a:cs typeface="+mj-cs"/>
              </a:rPr>
              <a:t>Recipe Makeover </a:t>
            </a:r>
            <a:br>
              <a:rPr lang="en-US" sz="4400" b="1" dirty="0" smtClean="0">
                <a:ea typeface="+mj-ea"/>
                <a:cs typeface="+mj-cs"/>
              </a:rPr>
            </a:br>
            <a:r>
              <a:rPr lang="en-US" sz="2800" i="1" dirty="0" smtClean="0">
                <a:solidFill>
                  <a:srgbClr val="F83500"/>
                </a:solidFill>
                <a:ea typeface="+mj-ea"/>
                <a:cs typeface="+mj-cs"/>
              </a:rPr>
              <a:t>Grilled Stuffed Steak Burrito</a:t>
            </a:r>
            <a:br>
              <a:rPr lang="en-US" sz="2800" i="1" dirty="0" smtClean="0">
                <a:solidFill>
                  <a:srgbClr val="F83500"/>
                </a:solidFill>
                <a:ea typeface="+mj-ea"/>
                <a:cs typeface="+mj-cs"/>
              </a:rPr>
            </a:br>
            <a:endParaRPr lang="en-US" sz="2800" i="1" dirty="0">
              <a:solidFill>
                <a:srgbClr val="F83500"/>
              </a:solidFill>
              <a:ea typeface="+mj-ea"/>
              <a:cs typeface="+mj-cs"/>
            </a:endParaRPr>
          </a:p>
        </p:txBody>
      </p:sp>
      <p:sp>
        <p:nvSpPr>
          <p:cNvPr id="3" name="Content Placeholder 2"/>
          <p:cNvSpPr>
            <a:spLocks noGrp="1"/>
          </p:cNvSpPr>
          <p:nvPr>
            <p:ph sz="half" idx="1"/>
          </p:nvPr>
        </p:nvSpPr>
        <p:spPr>
          <a:xfrm>
            <a:off x="765175" y="2513013"/>
            <a:ext cx="7537450" cy="3754437"/>
          </a:xfrm>
        </p:spPr>
        <p:txBody>
          <a:bodyPr/>
          <a:lstStyle/>
          <a:p>
            <a:pPr fontAlgn="auto">
              <a:spcAft>
                <a:spcPts val="0"/>
              </a:spcAft>
              <a:buFont typeface="Wingdings 2" pitchFamily="18" charset="2"/>
              <a:buChar char=""/>
              <a:defRPr/>
            </a:pPr>
            <a:endParaRPr lang="en-US" dirty="0">
              <a:ea typeface="+mn-ea"/>
              <a:cs typeface="+mn-c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28688"/>
            <a:ext cx="8069263" cy="2062162"/>
          </a:xfrm>
        </p:spPr>
        <p:txBody>
          <a:bodyPr anchor="t"/>
          <a:lstStyle/>
          <a:p>
            <a:pPr fontAlgn="auto">
              <a:spcAft>
                <a:spcPts val="0"/>
              </a:spcAft>
              <a:defRPr/>
            </a:pPr>
            <a:r>
              <a:rPr lang="en-US" sz="4400" b="1" dirty="0" smtClean="0">
                <a:ea typeface="+mj-ea"/>
                <a:cs typeface="+mj-cs"/>
              </a:rPr>
              <a:t>Let’s play a game!</a:t>
            </a:r>
            <a:br>
              <a:rPr lang="en-US" sz="4400" b="1" dirty="0" smtClean="0">
                <a:ea typeface="+mj-ea"/>
                <a:cs typeface="+mj-cs"/>
              </a:rPr>
            </a:br>
            <a:r>
              <a:rPr lang="en-US" sz="3600" i="1" dirty="0" smtClean="0">
                <a:solidFill>
                  <a:srgbClr val="F83500"/>
                </a:solidFill>
                <a:ea typeface="+mj-ea"/>
                <a:cs typeface="+mj-cs"/>
              </a:rPr>
              <a:t>Live Mas = Live More</a:t>
            </a:r>
            <a:endParaRPr lang="en-US" sz="3600" i="1" dirty="0">
              <a:solidFill>
                <a:srgbClr val="F83500"/>
              </a:solidFill>
              <a:ea typeface="+mj-ea"/>
              <a:cs typeface="+mj-cs"/>
            </a:endParaRPr>
          </a:p>
        </p:txBody>
      </p:sp>
      <p:pic>
        <p:nvPicPr>
          <p:cNvPr id="22530" name="Content Placeholder 6" descr="cards1to8.png"/>
          <p:cNvPicPr>
            <a:picLocks noGrp="1" noChangeAspect="1"/>
          </p:cNvPicPr>
          <p:nvPr>
            <p:ph sz="half" idx="1"/>
          </p:nvPr>
        </p:nvPicPr>
        <p:blipFill>
          <a:blip r:embed="rId2"/>
          <a:srcRect t="2393" b="2393"/>
          <a:stretch>
            <a:fillRect/>
          </a:stretch>
        </p:blipFill>
        <p:spPr bwMode="auto">
          <a:xfrm>
            <a:off x="518195" y="3286125"/>
            <a:ext cx="4095750" cy="2913063"/>
          </a:xfrm>
        </p:spPr>
      </p:pic>
      <p:pic>
        <p:nvPicPr>
          <p:cNvPr id="22531" name="Content Placeholder 7" descr="cards9to15.png"/>
          <p:cNvPicPr>
            <a:picLocks noGrp="1" noChangeAspect="1"/>
          </p:cNvPicPr>
          <p:nvPr>
            <p:ph sz="half" idx="2"/>
          </p:nvPr>
        </p:nvPicPr>
        <p:blipFill>
          <a:blip r:embed="rId3"/>
          <a:srcRect t="2473" b="2473"/>
          <a:stretch>
            <a:fillRect/>
          </a:stretch>
        </p:blipFill>
        <p:spPr bwMode="auto">
          <a:xfrm>
            <a:off x="4528468" y="3286125"/>
            <a:ext cx="4114800" cy="2913063"/>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8" y="560388"/>
            <a:ext cx="8902700" cy="2430462"/>
          </a:xfrm>
        </p:spPr>
        <p:txBody>
          <a:bodyPr anchor="t"/>
          <a:lstStyle/>
          <a:p>
            <a:pPr fontAlgn="auto">
              <a:spcAft>
                <a:spcPts val="0"/>
              </a:spcAft>
              <a:defRPr/>
            </a:pPr>
            <a:r>
              <a:rPr lang="en-US" sz="3600" b="1" dirty="0" err="1" smtClean="0">
                <a:ea typeface="+mj-ea"/>
                <a:cs typeface="+mj-cs"/>
              </a:rPr>
              <a:t>Excellente</a:t>
            </a:r>
            <a:r>
              <a:rPr lang="en-US" sz="3600" b="1" dirty="0" smtClean="0">
                <a:ea typeface="+mj-ea"/>
                <a:cs typeface="+mj-cs"/>
              </a:rPr>
              <a:t> Cards = Good Choices</a:t>
            </a:r>
            <a:br>
              <a:rPr lang="en-US" sz="3600" b="1" dirty="0" smtClean="0">
                <a:ea typeface="+mj-ea"/>
                <a:cs typeface="+mj-cs"/>
              </a:rPr>
            </a:br>
            <a:r>
              <a:rPr lang="en-US" sz="3600" b="1" dirty="0" smtClean="0">
                <a:ea typeface="+mj-ea"/>
                <a:cs typeface="+mj-cs"/>
              </a:rPr>
              <a:t>Inferior Cards =  Poor Choices</a:t>
            </a:r>
            <a:br>
              <a:rPr lang="en-US" sz="3600" b="1" dirty="0" smtClean="0">
                <a:ea typeface="+mj-ea"/>
                <a:cs typeface="+mj-cs"/>
              </a:rPr>
            </a:br>
            <a:r>
              <a:rPr lang="en-US" sz="3400" b="1" i="1" dirty="0" smtClean="0">
                <a:solidFill>
                  <a:srgbClr val="F83500"/>
                </a:solidFill>
                <a:ea typeface="+mj-ea"/>
                <a:cs typeface="+mj-cs"/>
              </a:rPr>
              <a:t>Slap the inferior card, and yell LIVE MAS! </a:t>
            </a:r>
            <a:r>
              <a:rPr lang="en-US" sz="3600" b="1" i="1" dirty="0" smtClean="0">
                <a:solidFill>
                  <a:srgbClr val="F83500"/>
                </a:solidFill>
                <a:ea typeface="+mj-ea"/>
                <a:cs typeface="+mj-cs"/>
              </a:rPr>
              <a:t/>
            </a:r>
            <a:br>
              <a:rPr lang="en-US" sz="3600" b="1" i="1" dirty="0" smtClean="0">
                <a:solidFill>
                  <a:srgbClr val="F83500"/>
                </a:solidFill>
                <a:ea typeface="+mj-ea"/>
                <a:cs typeface="+mj-cs"/>
              </a:rPr>
            </a:br>
            <a:r>
              <a:rPr lang="en-US" sz="2300" i="1" dirty="0" smtClean="0">
                <a:solidFill>
                  <a:srgbClr val="F83500"/>
                </a:solidFill>
                <a:ea typeface="+mj-ea"/>
                <a:cs typeface="+mj-cs"/>
              </a:rPr>
              <a:t>Then, the first person to swap in an </a:t>
            </a:r>
            <a:r>
              <a:rPr lang="en-US" sz="2300" i="1" dirty="0" err="1" smtClean="0">
                <a:solidFill>
                  <a:srgbClr val="F83500"/>
                </a:solidFill>
                <a:ea typeface="+mj-ea"/>
                <a:cs typeface="+mj-cs"/>
              </a:rPr>
              <a:t>excellente</a:t>
            </a:r>
            <a:r>
              <a:rPr lang="en-US" sz="2300" i="1" dirty="0" smtClean="0">
                <a:solidFill>
                  <a:srgbClr val="F83500"/>
                </a:solidFill>
                <a:ea typeface="+mj-ea"/>
                <a:cs typeface="+mj-cs"/>
              </a:rPr>
              <a:t> card takes the pile.</a:t>
            </a:r>
            <a:br>
              <a:rPr lang="en-US" sz="2300" i="1" dirty="0" smtClean="0">
                <a:solidFill>
                  <a:srgbClr val="F83500"/>
                </a:solidFill>
                <a:ea typeface="+mj-ea"/>
                <a:cs typeface="+mj-cs"/>
              </a:rPr>
            </a:br>
            <a:r>
              <a:rPr lang="en-US" sz="2300" i="1" dirty="0" smtClean="0">
                <a:solidFill>
                  <a:srgbClr val="F83500"/>
                </a:solidFill>
                <a:ea typeface="+mj-ea"/>
                <a:cs typeface="+mj-cs"/>
              </a:rPr>
              <a:t>The person with the most cards at the end of the game, wins.</a:t>
            </a:r>
            <a:endParaRPr lang="en-US" sz="2300" i="1" dirty="0">
              <a:solidFill>
                <a:srgbClr val="F83500"/>
              </a:solidFill>
              <a:ea typeface="+mj-ea"/>
              <a:cs typeface="+mj-cs"/>
            </a:endParaRPr>
          </a:p>
        </p:txBody>
      </p:sp>
      <p:pic>
        <p:nvPicPr>
          <p:cNvPr id="23554" name="Content Placeholder 6" descr="cards1to8.png"/>
          <p:cNvPicPr>
            <a:picLocks noGrp="1" noChangeAspect="1"/>
          </p:cNvPicPr>
          <p:nvPr>
            <p:ph sz="half" idx="1"/>
          </p:nvPr>
        </p:nvPicPr>
        <p:blipFill>
          <a:blip r:embed="rId2"/>
          <a:srcRect t="2393" b="2393"/>
          <a:stretch>
            <a:fillRect/>
          </a:stretch>
        </p:blipFill>
        <p:spPr bwMode="auto">
          <a:xfrm>
            <a:off x="545505" y="3286125"/>
            <a:ext cx="4095750" cy="2913063"/>
          </a:xfrm>
        </p:spPr>
      </p:pic>
      <p:pic>
        <p:nvPicPr>
          <p:cNvPr id="23555" name="Content Placeholder 7" descr="cards9to15.png"/>
          <p:cNvPicPr>
            <a:picLocks noGrp="1" noChangeAspect="1"/>
          </p:cNvPicPr>
          <p:nvPr>
            <p:ph sz="half" idx="2"/>
          </p:nvPr>
        </p:nvPicPr>
        <p:blipFill>
          <a:blip r:embed="rId3"/>
          <a:srcRect t="2473" b="2473"/>
          <a:stretch>
            <a:fillRect/>
          </a:stretch>
        </p:blipFill>
        <p:spPr bwMode="auto">
          <a:xfrm>
            <a:off x="4501158" y="3286125"/>
            <a:ext cx="4114800" cy="2913063"/>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66</TotalTime>
  <Words>86</Words>
  <Application>Microsoft Macintosh PowerPoint</Application>
  <PresentationFormat>On-screen Show (4:3)</PresentationFormat>
  <Paragraphs>21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Habitat</vt:lpstr>
      <vt:lpstr>Live Mas! </vt:lpstr>
      <vt:lpstr>Mexican Food = Healthy Food when you make good choices</vt:lpstr>
      <vt:lpstr>Recipe Analysis  Taco Bell Smothered Shredded Chicken Burrito </vt:lpstr>
      <vt:lpstr>Recipe Analysis  Taco Bell XXL Grilled Stuffed Steak Burrito </vt:lpstr>
      <vt:lpstr>Mexican Food = Healthy Food when you make good choices</vt:lpstr>
      <vt:lpstr>Recipe Makeover  Chicken Burrito </vt:lpstr>
      <vt:lpstr>Recipe Makeover  Grilled Stuffed Steak Burrito </vt:lpstr>
      <vt:lpstr>Let’s play a game! Live Mas = Live More</vt:lpstr>
      <vt:lpstr>Excellente Cards = Good Choices Inferior Cards =  Poor Choices Slap the inferior card, and yell LIVE MAS!  Then, the first person to swap in an excellente card takes the pile. The person with the most cards at the end of the game, wins.</vt:lpstr>
      <vt:lpstr>Mexican Food = Healthy Food Ready to play?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Mas! </dc:title>
  <dc:creator>Keri Palasz</dc:creator>
  <cp:lastModifiedBy>Keri Palasz</cp:lastModifiedBy>
  <cp:revision>21</cp:revision>
  <dcterms:created xsi:type="dcterms:W3CDTF">2014-12-07T02:31:53Z</dcterms:created>
  <dcterms:modified xsi:type="dcterms:W3CDTF">2014-12-07T04:34:52Z</dcterms:modified>
</cp:coreProperties>
</file>